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 varScale="1">
        <p:scale>
          <a:sx n="100" d="100"/>
          <a:sy n="100" d="100"/>
        </p:scale>
        <p:origin x="1200" y="90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5ACF40-A20C-7B5E-D373-EF2C5FCB3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74077"/>
              </p:ext>
            </p:extLst>
          </p:nvPr>
        </p:nvGraphicFramePr>
        <p:xfrm>
          <a:off x="192088" y="1827000"/>
          <a:ext cx="11799021" cy="320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20337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1945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debuff_immune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찌르고 당기기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휘두르기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[1~5]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찌르기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[1~8]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돌진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3~15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{“hit_reaction_type”: palaysis}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23391"/>
              </p:ext>
            </p:extLst>
          </p:nvPr>
        </p:nvGraphicFramePr>
        <p:xfrm>
          <a:off x="1850827" y="5477747"/>
          <a:ext cx="8488800" cy="86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lance_slash_sound_00.wav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휘두르는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9527</TotalTime>
  <Words>1651</Words>
  <Application>Microsoft Office PowerPoint</Application>
  <PresentationFormat>와이드스크린</PresentationFormat>
  <Paragraphs>381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479</cp:revision>
  <dcterms:created xsi:type="dcterms:W3CDTF">2025-06-06T11:22:44Z</dcterms:created>
  <dcterms:modified xsi:type="dcterms:W3CDTF">2025-09-01T17:15:34Z</dcterms:modified>
</cp:coreProperties>
</file>